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9906000" cy="6858000" type="A4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02" d="100"/>
          <a:sy n="102" d="100"/>
        </p:scale>
        <p:origin x="1560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8785988-77EC-8851-B34D-59D09A432E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1B958D-39D6-628C-B4C0-FF83F11B252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4E0CAA33-2EBD-49BB-AE42-B3DBAD61BF9B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29E4AC4-7B9D-00C2-133A-1EC3499AF9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1279525"/>
            <a:ext cx="4987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DA35ABDF-0C3A-1998-F805-7D02AC2D3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641A8C-A17C-32A0-E0DB-AFFD1AE631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D5491C-6F1A-0637-C232-CC67049F83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2593D237-6F8B-4DC4-9530-AA523F2755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902BFB-BFA4-221B-E6B3-F2E3350E00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48DD060A-D791-48E6-A3AB-64BAA7C2C4C6}" type="slidenum">
              <a:rPr lang="en-US" altLang="ja-JP" sz="13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82A1B7B-6374-7DC8-1775-0295ED7BA2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9FCAACC-8ACE-9166-5FBF-0600BA8A0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7E63CA-CD42-ABCF-5F3B-B58246A4C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EA6F1-744B-4FE1-9D78-77F9277530CA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2F955-6FCF-EB11-1CC2-61EE5AB8A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B1252D-8F25-78C4-C8D4-60CAD280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6BBE3-D262-4223-B9FA-97B895AE7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307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5E2673-A74A-0974-A54B-98C55AC71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33C32-9DD9-4E99-977F-D23877519BAA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7A0D4A-856E-D814-09EE-16910DBD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C1DC5D-53C9-921C-3E86-96F3D5848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5119D-6F3E-4CC6-9E47-DC9C43F69A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2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765D06-8F5F-DA61-E785-55C4C5E2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A212-C833-4E37-811E-84B0C6D891AF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9B48C0-80EC-9E0F-1F78-C0F076DE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383C76-D4AE-BFA8-F355-0CF7D787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3C40F-6A56-40FF-8E58-1D50647C49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653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00BD77-2633-0251-6281-EA621465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F0054-2BFE-43DF-8794-62838F7D86E9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347C33-928F-30FA-A39B-35957E493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F3F1F1-E537-D2C4-C42B-3C6EDCFDB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D5579-7BD3-4BF2-95AF-48DD277FE5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388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F8BEA9-EC37-7ECD-F0E2-A9529E814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4456-59A1-4572-A370-E4AEB40901BE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067981-C5FF-6586-9E34-3E09B2930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B2D397-CDC1-19A4-2A3C-66B3A99D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C86E9-197B-4392-8A6C-52FEE80C28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896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5E55055-7D6A-1DC3-C0E0-64FD7BBEA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147CB-93B4-4515-B27F-A980C7785633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47E9C9D-DA65-AFC2-F395-661AFADB6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F32F2FD-7B8C-2254-C566-341D1D69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81D0B-7C39-49ED-B001-61FC34859C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122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7DABC846-0867-8AF8-0B50-66497399D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6C40F-BA31-4EF3-9BBA-CDC577609737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D57C2F54-F2CD-B5D1-A660-2818ED3E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A37D34DC-6422-6898-7083-586A3C016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7D2CC-E400-4A4C-835C-E7315CFE27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296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565A5A0F-0E34-6C5C-8C0E-2A24678D1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CB478-6D5A-4800-8417-775387D338B5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1E84865-1F13-6000-9FB4-5ED344B51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DDBC6D0-9CF5-C637-41E1-13102E21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18A45-8DBE-4FB2-989A-DFAEAA973A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186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620EDBD0-E77C-497B-F827-AD65FFEB7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F35E1-BA2B-40A9-B092-CA59F1E85DE0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16948B0-28B3-6A11-F4CD-BCE3A33D1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45D72F7F-F91E-0E9B-C1B6-DB087E87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01A89-22F1-43B3-8F65-765202DA9E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9757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5BEAE52-061A-3714-F8A6-C86E4D98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E39F1-E197-46AA-B33D-4B2465283053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BEDCBF4-79D3-7AFC-C6E3-6E12FF54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828968D4-E0A3-E32C-5624-40363F5BF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82015-7F64-477A-96A2-6D080BFF19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71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0AA53A9-BED4-D52E-9C70-415FAC216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FE4A7-3B58-4978-B68E-7C4441867F96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939E25D-22B7-8546-1C9A-ACFE99C2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F88D5B4-C0BF-423B-02A3-26380018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5BBE5-8BAD-4642-8918-DB75F81E3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976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12A9A86-1FFF-012C-1952-8D84BE81C50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400E4382-170A-DAF3-F9A4-F6BFE7643B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AC1963-F6C1-F01D-6F82-326A5B374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D469EA0-4656-4283-8B37-B51F40E35677}" type="datetimeFigureOut">
              <a:rPr lang="ja-JP" altLang="en-US"/>
              <a:pPr>
                <a:defRPr/>
              </a:pPr>
              <a:t>2026/5/1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33D4F4-14C6-EF0B-09A2-DAC3A6BF7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ABECE3-76D3-D17E-7E00-5BFC67106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3041F30-BFDD-4DB2-A751-3BBCDF18FA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pitchFamily="50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テキスト ボックス 1">
            <a:extLst>
              <a:ext uri="{FF2B5EF4-FFF2-40B4-BE49-F238E27FC236}">
                <a16:creationId xmlns:a16="http://schemas.microsoft.com/office/drawing/2014/main" id="{0493E28B-8360-3807-71CA-7B1AB8FB9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133350"/>
            <a:ext cx="3654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/>
              <a:t>申告すべき</a:t>
            </a:r>
            <a:r>
              <a:rPr lang="en-US" altLang="ja-JP" sz="1800"/>
              <a:t>COI</a:t>
            </a:r>
            <a:r>
              <a:rPr lang="ja-JP" altLang="en-US" sz="1800"/>
              <a:t>状態が全員にない時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38B117F-F227-D2DD-7524-48E0A7A427B5}"/>
              </a:ext>
            </a:extLst>
          </p:cNvPr>
          <p:cNvSpPr/>
          <p:nvPr/>
        </p:nvSpPr>
        <p:spPr>
          <a:xfrm>
            <a:off x="760413" y="1552575"/>
            <a:ext cx="7197725" cy="1570038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演題名：</a:t>
            </a:r>
            <a:endParaRPr lang="en-US" altLang="ja-JP" dirty="0">
              <a:latin typeface="+mj-ea"/>
              <a:ea typeface="+mj-ea"/>
            </a:endParaRPr>
          </a:p>
          <a:p>
            <a:pPr eaLnBrk="1" hangingPunct="1">
              <a:defRPr/>
            </a:pPr>
            <a:endParaRPr lang="en-US" altLang="ja-JP" dirty="0">
              <a:latin typeface="+mj-ea"/>
              <a:ea typeface="+mj-ea"/>
            </a:endParaRPr>
          </a:p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所　属 </a:t>
            </a:r>
            <a:r>
              <a:rPr lang="en-US" altLang="ja-JP" dirty="0">
                <a:latin typeface="+mj-ea"/>
                <a:ea typeface="+mj-ea"/>
              </a:rPr>
              <a:t>: </a:t>
            </a:r>
          </a:p>
          <a:p>
            <a:pPr eaLnBrk="1" hangingPunct="1">
              <a:defRPr/>
            </a:pPr>
            <a:r>
              <a:rPr lang="ja-JP" altLang="en-US" dirty="0">
                <a:latin typeface="+mj-ea"/>
                <a:ea typeface="+mj-ea"/>
              </a:rPr>
              <a:t>名　前 </a:t>
            </a:r>
            <a:r>
              <a:rPr lang="en-US" altLang="ja-JP" dirty="0">
                <a:latin typeface="+mj-ea"/>
                <a:ea typeface="+mj-ea"/>
              </a:rPr>
              <a:t>:</a:t>
            </a:r>
            <a:r>
              <a:rPr lang="ja-JP" altLang="en-US" dirty="0">
                <a:latin typeface="+mj-ea"/>
                <a:ea typeface="+mj-ea"/>
              </a:rPr>
              <a:t>　発表者全員の氏名を記載する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4AED0AD7-1A6F-7886-93D7-2A988AB7556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68363" y="3827463"/>
            <a:ext cx="8169275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800" dirty="0">
                <a:solidFill>
                  <a:srgbClr val="000000"/>
                </a:solidFill>
                <a:latin typeface="+mj-ea"/>
                <a:ea typeface="+mj-ea"/>
              </a:rPr>
              <a:t>　 演題発表に関連し、発表者らの開示すべき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ja-JP" sz="2800" dirty="0">
                <a:solidFill>
                  <a:srgbClr val="000000"/>
                </a:solidFill>
                <a:latin typeface="+mj-ea"/>
                <a:ea typeface="+mj-ea"/>
              </a:rPr>
              <a:t>CO I </a:t>
            </a:r>
            <a:r>
              <a:rPr lang="ja-JP" altLang="en-US" sz="2800" dirty="0">
                <a:solidFill>
                  <a:srgbClr val="000000"/>
                </a:solidFill>
                <a:latin typeface="+mj-ea"/>
                <a:ea typeface="+mj-ea"/>
              </a:rPr>
              <a:t>はありません。</a:t>
            </a:r>
            <a:endParaRPr lang="en-US" altLang="ja-JP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800" i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8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775A71F-9477-9501-DD7F-48EC0BFEC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8400" y="24440"/>
            <a:ext cx="2387600" cy="1295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8" ma:contentTypeDescription="新しいドキュメントを作成します。" ma:contentTypeScope="" ma:versionID="a1196804bf89c52a6751c7e28736b36b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464a7c6ae8dcfa2e992ab82b6d66d80c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731798-9C40-4660-9BC6-9A0B5D5C60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4D9FA3-8A60-42CC-91E0-895D14FC1E96}">
  <ds:schemaRefs>
    <ds:schemaRef ds:uri="http://schemas.microsoft.com/office/infopath/2007/PartnerControls"/>
    <ds:schemaRef ds:uri="http://schemas.microsoft.com/office/2006/documentManagement/types"/>
    <ds:schemaRef ds:uri="503539c5-f8ad-4529-967e-8b02f2c9ab50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d6854111-d1a5-4998-a696-13ef9044144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A3676E8-74F6-4586-B23B-C1BB7F1F43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44</Words>
  <Application>Microsoft Office PowerPoint</Application>
  <PresentationFormat>A4 210 x 297 mm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rightwide rightwide</cp:lastModifiedBy>
  <cp:revision>28</cp:revision>
  <dcterms:created xsi:type="dcterms:W3CDTF">2015-03-14T19:59:31Z</dcterms:created>
  <dcterms:modified xsi:type="dcterms:W3CDTF">2026-05-01T05:41:14Z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0x010100DDBBB2FD1EF1D04E8DBB06020AF43796</vt:lpwstr>
  </property>
</Properties>
</file>